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9" r:id="rId3"/>
    <p:sldId id="258" r:id="rId4"/>
    <p:sldId id="261" r:id="rId5"/>
    <p:sldId id="268" r:id="rId6"/>
    <p:sldId id="259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53"/>
    <p:restoredTop sz="92445"/>
  </p:normalViewPr>
  <p:slideViewPr>
    <p:cSldViewPr snapToGrid="0" snapToObjects="1">
      <p:cViewPr varScale="1">
        <p:scale>
          <a:sx n="114" d="100"/>
          <a:sy n="114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B8EC2-48F6-E842-9046-62CD6A8965F4}" type="datetimeFigureOut">
              <a:rPr lang="en-US" smtClean="0"/>
              <a:t>7/27/19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97849-4649-314A-9FF7-65B3DE0E8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25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7849-4649-314A-9FF7-65B3DE0E8A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1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7849-4649-314A-9FF7-65B3DE0E8A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err="1"/>
              <a:t>Wx</a:t>
            </a:r>
            <a:endParaRPr lang="en-US" sz="1200" b="1" dirty="0"/>
          </a:p>
          <a:p>
            <a:r>
              <a:rPr lang="en-US" sz="1200" b="1" dirty="0"/>
              <a:t>FAA Camera Locations</a:t>
            </a:r>
          </a:p>
          <a:p>
            <a:r>
              <a:rPr lang="en-US" sz="1200" b="1" dirty="0"/>
              <a:t>Windy Clouds, AOD</a:t>
            </a:r>
          </a:p>
          <a:p>
            <a:r>
              <a:rPr lang="en-US" sz="1200" b="1" dirty="0"/>
              <a:t>GMAO </a:t>
            </a:r>
            <a:r>
              <a:rPr lang="en-US" sz="1200" b="1" dirty="0" err="1"/>
              <a:t>Wx</a:t>
            </a:r>
            <a:endParaRPr lang="en-US" sz="12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7849-4649-314A-9FF7-65B3DE0E8A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53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97849-4649-314A-9FF7-65B3DE0E8A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3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A6CA-5E8D-BC4E-B981-9E4C8DB3E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E764E0-47A2-3548-B93C-C20105114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8A8C1-1D18-234F-8612-3BAD4105D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7/27/19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DD7DA-B883-5743-96A3-5DC2BA58B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FF93F-952F-4C47-9143-2DED6253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6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4D58-5675-A745-81F9-7D1532B25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42F595-EE1B-9C4A-B750-1C3175E8B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800DC-905D-A949-A851-60A076DD2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7/27/19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B18B7-C430-3846-8277-0ABE9E4A8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CEF04-556D-E741-9D6E-4F24B85BD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23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B67C83-D2B1-CC46-A0E7-5AC0F2871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191117-15D1-9F4E-AB12-71E0DD581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BFD95-E9AE-2D43-9788-634B1183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7/27/19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A7A0E-59D4-7243-ADB4-DC801F094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4A01E-9A01-EA4E-B2B7-F44FEDE0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5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1D56-7C37-B34A-B38C-F4CA7DB56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CAE3C-E2FA-684A-BF97-5D4CFC609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4B9DC-5CCE-984A-9619-8308D0A6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2019 ABoVE Airborne Campaign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119FE-980B-7D41-8176-41553B5C8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19B8F6E-2B93-DF41-A88C-D4CD5AF50415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b="1" dirty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4524E-18CF-2D40-9354-92BB0FFE7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AVIRIS-NG/Summer 2019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6FE377-A016-6142-8BD3-B20A8069891F}"/>
              </a:ext>
            </a:extLst>
          </p:cNvPr>
          <p:cNvCxnSpPr>
            <a:cxnSpLocks/>
          </p:cNvCxnSpPr>
          <p:nvPr userDrawn="1"/>
        </p:nvCxnSpPr>
        <p:spPr>
          <a:xfrm>
            <a:off x="0" y="1255594"/>
            <a:ext cx="12192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01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032BA-27F7-C94C-BB8C-7532A8BE4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3696C-1F9A-7441-9DFA-D72F0EA4C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AEF77-AFE2-E14E-A95B-D2BE32B4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7/27/19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AC9F7-CEAC-E048-870D-B5C49E8B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1C67E-5E79-0645-B4D5-7A5380911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8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5FD6-9E99-5C4C-854E-6080EDE7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1114D-D12E-CA4E-8618-E7471A4748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27FE1-2A05-CB48-8438-E57F042B8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E0A2D-0C27-ED41-AEDC-11CBCE5F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7/27/19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F1768-C183-414A-86DF-35B4FD02C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511D8-91D7-5149-892D-EDF7C9BA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3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ADC96-F103-234D-9860-FDEFCDDB7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981EA-3D25-BF4C-BE5D-CFA8E1AD1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008C6-06D3-AF47-9B96-4A1145D03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41C8B5-3A7C-D64F-AA0F-A77DB061C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6B554D-F498-4C4D-A591-E66A99F11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A6D1DC-D002-C74B-8C01-49BBA48BF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7/27/19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ECDA08-B995-5C4D-B5F3-0A6FBBA8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4BCB82-CBC0-6F4B-B59D-701AAC8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4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BBAEA-9311-FA4E-B3CD-A14676FD4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241807-03BB-8446-A151-94D86F16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7/27/19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9C475A-6433-E947-819E-C3D0E0F4D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997AF-0DFC-B14F-A4BE-CA8093C8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6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E0A1B9-4362-1340-A731-572FE698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7/27/19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E02B92-014F-C14F-9386-B8FDBE050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C3898-8212-A24C-B11A-A3117CB8C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9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1376-1CEA-DC4B-8178-24DBEE908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22255-3987-224D-952B-9E2B5F3EB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6B1BE-381E-C047-ADE2-260ED03CA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CE66A-3880-B64A-BBA1-8CA3030E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7/27/19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E0B91-83A1-9A4F-A37C-4CA99CE00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C69F4-113C-8847-9CFC-ECAD80A66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4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F8CEE-B5B5-DC46-B4CE-84A7A0EE2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C0DEB2-B5D4-1C4A-A158-3FF97CAA0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D2F16-2CE8-5543-AB65-B70930A17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74683-D20D-1E41-83EA-0C89D47C2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ED1A-E451-2445-8B65-EB232FF1EC83}" type="datetimeFigureOut">
              <a:rPr lang="en-US" smtClean="0"/>
              <a:t>7/27/19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97B85-F7DE-E64E-8190-ECA2EC4D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B2936-D7FE-E649-9FA5-5FEDED541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8F6E-2B93-DF41-A88C-D4CD5AF5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5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0F0672-6F77-8647-8C99-7E330B23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0" y="324181"/>
            <a:ext cx="8871045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6F8ED-E521-8340-89D7-D9EFA13DD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AE883-D774-B943-8414-D2FA6822E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2019 ABoVE Airborne Campaign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334D1-1015-724A-9269-9DE0BAF43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B8F6E-2B93-DF41-A88C-D4CD5AF50415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b="1" dirty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62002-5524-FF44-AC0C-71693C198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AVIRIS-NG/Summer 2019</a:t>
            </a: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45AAFA93-9710-4D4D-B8E1-E34DEB5CA2D5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631223325"/>
              </p:ext>
            </p:extLst>
          </p:nvPr>
        </p:nvGraphicFramePr>
        <p:xfrm>
          <a:off x="157768" y="230188"/>
          <a:ext cx="111886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Photo Editor Photo" r:id="rId14" imgW="1523810" imgH="1380952" progId="MSPhotoEd.3">
                  <p:embed/>
                </p:oleObj>
              </mc:Choice>
              <mc:Fallback>
                <p:oleObj name="Photo Editor Photo" r:id="rId14" imgW="1523810" imgH="1380952" progId="MSPhotoEd.3">
                  <p:embed/>
                  <p:pic>
                    <p:nvPicPr>
                      <p:cNvPr id="10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1" t="11919" r="6001" b="8607"/>
                      <a:stretch>
                        <a:fillRect/>
                      </a:stretch>
                    </p:blipFill>
                    <p:spPr bwMode="auto">
                      <a:xfrm>
                        <a:off x="157768" y="230188"/>
                        <a:ext cx="1118861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BoVE_Logo_large_blue.jpg">
            <a:extLst>
              <a:ext uri="{FF2B5EF4-FFF2-40B4-BE49-F238E27FC236}">
                <a16:creationId xmlns:a16="http://schemas.microsoft.com/office/drawing/2014/main" id="{D3675681-4EBB-8744-8625-CFA525455B7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8302" y="230188"/>
            <a:ext cx="236593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6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55296A-386A-4146-95D0-053A38C33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7600"/>
            <a:ext cx="12192000" cy="656590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73F2E9A-5A8C-A042-8356-512C1BD33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4390" y="-165100"/>
            <a:ext cx="12213654" cy="640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/>
              <a:t>Arctic-Boreal Vulnerability Experiment</a:t>
            </a:r>
          </a:p>
          <a:p>
            <a:pPr algn="ctr" eaLnBrk="1" hangingPunct="1"/>
            <a:r>
              <a:rPr lang="en-US" sz="2400" b="1" dirty="0"/>
              <a:t>2019 Airborne Flights 12 July – 4 August</a:t>
            </a:r>
          </a:p>
          <a:p>
            <a:pPr algn="ctr" eaLnBrk="1" hangingPunct="1"/>
            <a:endParaRPr lang="en-US" sz="2400" b="1" dirty="0"/>
          </a:p>
          <a:p>
            <a:pPr algn="ctr" eaLnBrk="1" hangingPunct="1"/>
            <a:endParaRPr lang="en-US" sz="2400" b="1" dirty="0"/>
          </a:p>
          <a:p>
            <a:pPr algn="ctr" eaLnBrk="1" hangingPunct="1"/>
            <a:r>
              <a:rPr lang="en-US" sz="2400" b="1" dirty="0"/>
              <a:t> </a:t>
            </a:r>
          </a:p>
          <a:p>
            <a:pPr algn="ctr" eaLnBrk="1" hangingPunct="1"/>
            <a:r>
              <a:rPr lang="en-US" sz="4000" b="1" dirty="0"/>
              <a:t>LVIS Deployment</a:t>
            </a:r>
          </a:p>
          <a:p>
            <a:pPr algn="ctr" eaLnBrk="1" hangingPunct="1"/>
            <a:r>
              <a:rPr lang="en-US" sz="2800" b="1" dirty="0"/>
              <a:t>12 July 2019</a:t>
            </a:r>
          </a:p>
          <a:p>
            <a:pPr algn="ctr" eaLnBrk="1" hangingPunct="1"/>
            <a:endParaRPr lang="en-US" b="1" dirty="0"/>
          </a:p>
          <a:p>
            <a:pPr algn="ctr" eaLnBrk="1" hangingPunct="1"/>
            <a:endParaRPr lang="en-US" b="1" dirty="0"/>
          </a:p>
          <a:p>
            <a:pPr algn="ctr" eaLnBrk="1" hangingPunct="1"/>
            <a:endParaRPr lang="en-US" b="1" dirty="0"/>
          </a:p>
          <a:p>
            <a:pPr algn="ctr" eaLnBrk="1" hangingPunct="1"/>
            <a:r>
              <a:rPr lang="en-US" b="1" dirty="0"/>
              <a:t>Peter Griffith</a:t>
            </a:r>
          </a:p>
          <a:p>
            <a:pPr algn="ctr"/>
            <a:r>
              <a:rPr lang="en-US" b="1" dirty="0"/>
              <a:t>ABoVE Project Manager</a:t>
            </a:r>
          </a:p>
          <a:p>
            <a:pPr algn="ctr" eaLnBrk="1" hangingPunct="1"/>
            <a:r>
              <a:rPr lang="en-US" b="1" dirty="0"/>
              <a:t>NASA Carbon Cycle &amp; Ecosystems Office</a:t>
            </a:r>
          </a:p>
          <a:p>
            <a:pPr algn="ctr" eaLnBrk="1" hangingPunct="1"/>
            <a:r>
              <a:rPr lang="en-US" b="1" dirty="0"/>
              <a:t>Goddard Space Flight Center</a:t>
            </a:r>
            <a:br>
              <a:rPr lang="en-US" b="1" dirty="0"/>
            </a:br>
            <a:br>
              <a:rPr lang="en-US" sz="1000" b="1" dirty="0"/>
            </a:br>
            <a:r>
              <a:rPr lang="en-US" sz="1600" b="1" dirty="0"/>
              <a:t>For Hank Margolis, Mike </a:t>
            </a:r>
            <a:r>
              <a:rPr lang="en-US" sz="1600" b="1" dirty="0" err="1"/>
              <a:t>Falkowski</a:t>
            </a:r>
            <a:r>
              <a:rPr lang="en-US" sz="1600" b="1" dirty="0"/>
              <a:t>, Bruce </a:t>
            </a:r>
            <a:r>
              <a:rPr lang="en-US" sz="1600" b="1" dirty="0" err="1"/>
              <a:t>Tagg</a:t>
            </a:r>
            <a:r>
              <a:rPr lang="en-US" sz="1600" b="1" dirty="0"/>
              <a:t>, Jack Kaye </a:t>
            </a:r>
          </a:p>
          <a:p>
            <a:pPr algn="ctr" eaLnBrk="1" hangingPunct="1"/>
            <a:r>
              <a:rPr lang="en-US" sz="1600" b="1" dirty="0"/>
              <a:t>NASA HQ</a:t>
            </a:r>
          </a:p>
          <a:p>
            <a:pPr algn="ctr" eaLnBrk="1" hangingPunct="1"/>
            <a:r>
              <a:rPr lang="en-US" sz="1600" b="1" dirty="0"/>
              <a:t>2019</a:t>
            </a:r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6F1DA8-B899-294E-9974-B64967D7416F}"/>
              </a:ext>
            </a:extLst>
          </p:cNvPr>
          <p:cNvSpPr txBox="1"/>
          <p:nvPr/>
        </p:nvSpPr>
        <p:spPr>
          <a:xfrm>
            <a:off x="8016682" y="7382768"/>
            <a:ext cx="4042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2014 NWT Fires Northeast of Yellowknife Photo: Peter Griffith</a:t>
            </a:r>
          </a:p>
        </p:txBody>
      </p:sp>
    </p:spTree>
    <p:extLst>
      <p:ext uri="{BB962C8B-B14F-4D97-AF65-F5344CB8AC3E}">
        <p14:creationId xmlns:p14="http://schemas.microsoft.com/office/powerpoint/2010/main" val="741009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13F9D-93F6-8345-80C4-D3E72D69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 July 2019/DOY 193</a:t>
            </a:r>
            <a:br>
              <a:rPr lang="en-US" dirty="0"/>
            </a:br>
            <a:r>
              <a:rPr lang="en-US" dirty="0"/>
              <a:t>Houston – CONUS –Yellowknife</a:t>
            </a:r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E5A04331-46C8-7943-9BDF-1A0255A98F3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710555" y="1540230"/>
            <a:ext cx="8280920" cy="510995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>
                <a:latin typeface="Arial" charset="0"/>
              </a:rPr>
              <a:t>Instrument/Aircraft/Crew</a:t>
            </a:r>
          </a:p>
          <a:p>
            <a:r>
              <a:rPr lang="en-US" sz="1800" dirty="0">
                <a:latin typeface="Arial" charset="0"/>
              </a:rPr>
              <a:t>LVIS Facility and LVIS Classic (GSFC)</a:t>
            </a:r>
          </a:p>
          <a:p>
            <a:r>
              <a:rPr lang="en-US" sz="1800" dirty="0">
                <a:latin typeface="Arial" charset="0"/>
              </a:rPr>
              <a:t>NASA5 Gulfstream V (JSC) </a:t>
            </a:r>
          </a:p>
          <a:p>
            <a:r>
              <a:rPr lang="en-US" sz="1800" dirty="0">
                <a:latin typeface="Arial" charset="0"/>
              </a:rPr>
              <a:t>REPORT DATE:  12 July 2019</a:t>
            </a:r>
          </a:p>
          <a:p>
            <a:r>
              <a:rPr lang="en-US" sz="1800" dirty="0">
                <a:latin typeface="Arial" charset="0"/>
              </a:rPr>
              <a:t>Aircraft Status:	</a:t>
            </a:r>
            <a:r>
              <a:rPr lang="en-US" sz="1800" b="1" dirty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FF6600"/>
              </a:solidFill>
            </a:endParaRPr>
          </a:p>
          <a:p>
            <a:r>
              <a:rPr lang="en-US" sz="1800" dirty="0">
                <a:latin typeface="Arial" charset="0"/>
              </a:rPr>
              <a:t>LVIS Status: 	</a:t>
            </a:r>
            <a:r>
              <a:rPr lang="en-US" sz="1800" b="1" dirty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FF6600"/>
              </a:solidFill>
            </a:endParaRPr>
          </a:p>
          <a:p>
            <a:r>
              <a:rPr lang="en-US" sz="1800" dirty="0">
                <a:latin typeface="Arial" charset="0"/>
              </a:rPr>
              <a:t>Current Deployment Location:  Transit Houston to Yellowknife, Canada</a:t>
            </a:r>
          </a:p>
          <a:p>
            <a:r>
              <a:rPr lang="en-US" sz="1800" dirty="0">
                <a:latin typeface="Arial" charset="0"/>
              </a:rPr>
              <a:t>Crew: W. </a:t>
            </a:r>
            <a:r>
              <a:rPr lang="en-US" sz="1800" dirty="0" err="1">
                <a:latin typeface="Arial" charset="0"/>
              </a:rPr>
              <a:t>Ehrenstrom</a:t>
            </a:r>
            <a:r>
              <a:rPr lang="en-US" sz="1800" dirty="0">
                <a:latin typeface="Arial" charset="0"/>
              </a:rPr>
              <a:t> (PIC), Kenn Cook,  Alan Flint, Mike Brown, Angel Vasquez</a:t>
            </a:r>
          </a:p>
          <a:p>
            <a:r>
              <a:rPr lang="en-US" sz="1800" dirty="0">
                <a:latin typeface="Arial" charset="0"/>
              </a:rPr>
              <a:t>I</a:t>
            </a:r>
            <a:r>
              <a:rPr lang="en-US" sz="1800" dirty="0">
                <a:latin typeface="Arial" charset="0"/>
                <a:ea typeface="Calibri" charset="0"/>
              </a:rPr>
              <a:t>nstrument Operators: A. Wu, D. </a:t>
            </a:r>
            <a:r>
              <a:rPr lang="en-US" sz="1800" dirty="0" err="1">
                <a:latin typeface="Arial" charset="0"/>
                <a:ea typeface="Calibri" charset="0"/>
              </a:rPr>
              <a:t>Rabine</a:t>
            </a:r>
            <a:endParaRPr lang="en-US" sz="1800" dirty="0">
              <a:latin typeface="Arial" charset="0"/>
              <a:ea typeface="Calibri" charset="0"/>
            </a:endParaRPr>
          </a:p>
          <a:p>
            <a:r>
              <a:rPr lang="en-US" sz="1800" dirty="0">
                <a:latin typeface="Arial" charset="0"/>
                <a:ea typeface="Calibri" charset="0"/>
              </a:rPr>
              <a:t>Data Processors: </a:t>
            </a:r>
            <a:r>
              <a:rPr lang="en-US" sz="1800">
                <a:latin typeface="Arial" charset="0"/>
                <a:ea typeface="Calibri" charset="0"/>
              </a:rPr>
              <a:t>Helen Cornejo</a:t>
            </a:r>
            <a:endParaRPr lang="en-US" sz="1800" dirty="0">
              <a:latin typeface="Arial" charset="0"/>
              <a:ea typeface="Calibri" charset="0"/>
            </a:endParaRPr>
          </a:p>
          <a:p>
            <a:r>
              <a:rPr lang="en-US" sz="1800" dirty="0">
                <a:latin typeface="Arial" charset="0"/>
                <a:ea typeface="Calibri" charset="0"/>
              </a:rPr>
              <a:t>Instrument Lead: B. Blair</a:t>
            </a:r>
          </a:p>
          <a:p>
            <a:r>
              <a:rPr lang="en-US" sz="1800" dirty="0">
                <a:latin typeface="Arial" charset="0"/>
                <a:ea typeface="Calibri" charset="0"/>
              </a:rPr>
              <a:t>Processing Lead: M </a:t>
            </a:r>
            <a:r>
              <a:rPr lang="en-US" sz="1800" dirty="0" err="1">
                <a:latin typeface="Arial" charset="0"/>
                <a:ea typeface="Calibri" charset="0"/>
              </a:rPr>
              <a:t>Hofton</a:t>
            </a:r>
            <a:endParaRPr lang="en-US" sz="1800" dirty="0">
              <a:latin typeface="Arial" charset="0"/>
              <a:ea typeface="Calibri" charset="0"/>
            </a:endParaRPr>
          </a:p>
          <a:p>
            <a:r>
              <a:rPr lang="en-US" sz="1800" dirty="0">
                <a:latin typeface="Arial" charset="0"/>
                <a:ea typeface="Calibri" charset="0"/>
              </a:rPr>
              <a:t>Science Lead: P Griffith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76454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13F9D-93F6-8345-80C4-D3E72D69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 July 2019/DOY 193</a:t>
            </a:r>
            <a:br>
              <a:rPr lang="en-US" dirty="0"/>
            </a:br>
            <a:r>
              <a:rPr lang="en-US" dirty="0"/>
              <a:t>Houston – CONUS –Yellowknife</a:t>
            </a:r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E5A04331-46C8-7943-9BDF-1A0255A98F3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710555" y="1540230"/>
            <a:ext cx="8280920" cy="403244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Operations Summary</a:t>
            </a:r>
            <a:r>
              <a:rPr lang="en-US" sz="18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:</a:t>
            </a:r>
            <a:endParaRPr lang="en-US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Departed Houston Ellington Field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Performed calibration pitch &amp; rolls over selected bodies of water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Generally clear with popcorn cumulus from time to time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Acquired a few of the BERMS lines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Aerosols from Alaska fires created high AOD over Peace-Athabasca Delta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Landed in Yellowknife</a:t>
            </a:r>
          </a:p>
        </p:txBody>
      </p:sp>
    </p:spTree>
    <p:extLst>
      <p:ext uri="{BB962C8B-B14F-4D97-AF65-F5344CB8AC3E}">
        <p14:creationId xmlns:p14="http://schemas.microsoft.com/office/powerpoint/2010/main" val="977806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F49487-9D0C-DD45-9250-765F73BF9F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0477" y="1251164"/>
            <a:ext cx="6711523" cy="561953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1C21B60-64CB-3E4F-9673-EC69F68D7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0" y="324181"/>
            <a:ext cx="8871045" cy="779463"/>
          </a:xfrm>
        </p:spPr>
        <p:txBody>
          <a:bodyPr>
            <a:normAutofit fontScale="90000"/>
          </a:bodyPr>
          <a:lstStyle/>
          <a:p>
            <a:r>
              <a:rPr lang="en-US" dirty="0"/>
              <a:t>12 July 2019/DOY 193</a:t>
            </a:r>
            <a:br>
              <a:rPr lang="en-US" dirty="0"/>
            </a:br>
            <a:r>
              <a:rPr lang="en-US" dirty="0"/>
              <a:t>Houston – CONUS –Yellowknife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4E2114-CEB7-AF41-A949-5DB4F600F0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085" y="1287814"/>
            <a:ext cx="4805416" cy="55828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265612-2AE2-B944-87C9-581E5FF58418}"/>
              </a:ext>
            </a:extLst>
          </p:cNvPr>
          <p:cNvSpPr txBox="1"/>
          <p:nvPr/>
        </p:nvSpPr>
        <p:spPr>
          <a:xfrm>
            <a:off x="0" y="1346200"/>
            <a:ext cx="24500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LVIS Coverage Quality</a:t>
            </a:r>
          </a:p>
          <a:p>
            <a:r>
              <a:rPr lang="en-US" dirty="0"/>
              <a:t>Green = &gt;50% returns</a:t>
            </a:r>
          </a:p>
          <a:p>
            <a:r>
              <a:rPr lang="en-US" dirty="0"/>
              <a:t>Yellow = &gt;20 to 50%</a:t>
            </a:r>
          </a:p>
          <a:p>
            <a:r>
              <a:rPr lang="en-US" dirty="0"/>
              <a:t>Orange = 10 to 20%</a:t>
            </a:r>
          </a:p>
          <a:p>
            <a:r>
              <a:rPr lang="en-US" dirty="0"/>
              <a:t>Pink = 1 to 10%</a:t>
            </a:r>
          </a:p>
          <a:p>
            <a:r>
              <a:rPr lang="en-US" dirty="0"/>
              <a:t>Red = zero returns</a:t>
            </a:r>
          </a:p>
          <a:p>
            <a:r>
              <a:rPr lang="en-US" dirty="0"/>
              <a:t>Gray = returns w/o DEM</a:t>
            </a:r>
          </a:p>
        </p:txBody>
      </p:sp>
    </p:spTree>
    <p:extLst>
      <p:ext uri="{BB962C8B-B14F-4D97-AF65-F5344CB8AC3E}">
        <p14:creationId xmlns:p14="http://schemas.microsoft.com/office/powerpoint/2010/main" val="4029006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DF1BE6-56CC-764D-B898-0DBA8F1438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8100"/>
            <a:ext cx="7564941" cy="5549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08AE1D-0782-724D-AA7A-0BAB03FCA3E7}"/>
              </a:ext>
            </a:extLst>
          </p:cNvPr>
          <p:cNvSpPr txBox="1"/>
          <p:nvPr/>
        </p:nvSpPr>
        <p:spPr>
          <a:xfrm>
            <a:off x="919748" y="2717800"/>
            <a:ext cx="3920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High AOD across Peace-Athabasca Delta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3BEBD5-5143-8247-842A-3C3DC54278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381" y="1308100"/>
            <a:ext cx="6269288" cy="560753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DBC2C63-CAEF-5341-994A-ABCFD5AD2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0" y="324181"/>
            <a:ext cx="8871045" cy="779463"/>
          </a:xfrm>
        </p:spPr>
        <p:txBody>
          <a:bodyPr>
            <a:normAutofit fontScale="90000"/>
          </a:bodyPr>
          <a:lstStyle/>
          <a:p>
            <a:r>
              <a:rPr lang="en-US" dirty="0"/>
              <a:t>12 July 2019/DOY 193</a:t>
            </a:r>
            <a:br>
              <a:rPr lang="en-US" dirty="0"/>
            </a:br>
            <a:r>
              <a:rPr lang="en-US" dirty="0"/>
              <a:t>Houston – CONUS –Yellowknife</a:t>
            </a:r>
          </a:p>
        </p:txBody>
      </p:sp>
    </p:spTree>
    <p:extLst>
      <p:ext uri="{BB962C8B-B14F-4D97-AF65-F5344CB8AC3E}">
        <p14:creationId xmlns:p14="http://schemas.microsoft.com/office/powerpoint/2010/main" val="3911374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C228112-0375-8447-A450-A53DC6DFD8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1475" y="1295400"/>
            <a:ext cx="4200525" cy="5600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66DF01-9839-444D-BB47-9B3B5C63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 July 2019/DOY 193</a:t>
            </a:r>
            <a:br>
              <a:rPr lang="en-US" dirty="0"/>
            </a:br>
            <a:r>
              <a:rPr lang="en-US" dirty="0"/>
              <a:t>Houston – CONUS –Yellowknife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AAED50-CC26-F248-8B48-747E750EB6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358" y="1280224"/>
            <a:ext cx="4128532" cy="30963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F20FFC1-CDAC-C446-B8A6-A0C74AFD91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493" y="1295400"/>
            <a:ext cx="4128531" cy="30963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D223A31-5054-9846-97FA-422CFF4780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6623"/>
            <a:ext cx="33655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6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90B43-8E7B-CE4A-B2D1-9D9291D21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0D888-8853-764C-BD88-0B66E18C2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3800" b="1" dirty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3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6161</TotalTime>
  <Words>200</Words>
  <Application>Microsoft Macintosh PowerPoint</Application>
  <PresentationFormat>Widescreen</PresentationFormat>
  <Paragraphs>60</Paragraphs>
  <Slides>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Photo Editor Photo</vt:lpstr>
      <vt:lpstr>PowerPoint Presentation</vt:lpstr>
      <vt:lpstr>12 July 2019/DOY 193 Houston – CONUS –Yellowknife</vt:lpstr>
      <vt:lpstr>12 July 2019/DOY 193 Houston – CONUS –Yellowknife</vt:lpstr>
      <vt:lpstr>12 July 2019/DOY 193 Houston – CONUS –Yellowknife</vt:lpstr>
      <vt:lpstr>12 July 2019/DOY 193 Houston – CONUS –Yellowknife</vt:lpstr>
      <vt:lpstr>12 July 2019/DOY 193 Houston – CONUS –Yellowknife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Griffith, Peter C. (GSFC-618.0)[SCIENCE SYSTEMS AND APPLICATIONS INC]</cp:lastModifiedBy>
  <cp:revision>133</cp:revision>
  <dcterms:created xsi:type="dcterms:W3CDTF">2019-07-01T20:11:14Z</dcterms:created>
  <dcterms:modified xsi:type="dcterms:W3CDTF">2019-07-27T18:20:30Z</dcterms:modified>
</cp:coreProperties>
</file>